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3" r:id="rId2"/>
    <p:sldId id="288" r:id="rId3"/>
    <p:sldId id="311" r:id="rId4"/>
    <p:sldId id="314" r:id="rId5"/>
    <p:sldId id="315" r:id="rId6"/>
    <p:sldId id="317" r:id="rId7"/>
    <p:sldId id="316" r:id="rId8"/>
    <p:sldId id="318" r:id="rId9"/>
    <p:sldId id="319" r:id="rId10"/>
    <p:sldId id="326" r:id="rId11"/>
    <p:sldId id="327" r:id="rId12"/>
    <p:sldId id="328" r:id="rId13"/>
    <p:sldId id="329" r:id="rId14"/>
    <p:sldId id="340" r:id="rId15"/>
    <p:sldId id="330" r:id="rId16"/>
    <p:sldId id="338" r:id="rId17"/>
    <p:sldId id="335" r:id="rId18"/>
    <p:sldId id="336" r:id="rId19"/>
    <p:sldId id="283" r:id="rId20"/>
    <p:sldId id="332" r:id="rId21"/>
    <p:sldId id="333" r:id="rId22"/>
  </p:sldIdLst>
  <p:sldSz cx="9144000" cy="6858000" type="screen4x3"/>
  <p:notesSz cx="6858000" cy="9144000"/>
  <p:embeddedFontLst>
    <p:embeddedFont>
      <p:font typeface="나눔바른고딕" panose="020B0603020101020101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6666FF"/>
    <a:srgbClr val="00CCFF"/>
    <a:srgbClr val="0066FF"/>
    <a:srgbClr val="FF6600"/>
    <a:srgbClr val="434343"/>
    <a:srgbClr val="FF5050"/>
    <a:srgbClr val="FF0066"/>
    <a:srgbClr val="0548DD"/>
    <a:srgbClr val="4B4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 autoAdjust="0"/>
    <p:restoredTop sz="91370" autoAdjust="0"/>
  </p:normalViewPr>
  <p:slideViewPr>
    <p:cSldViewPr>
      <p:cViewPr>
        <p:scale>
          <a:sx n="66" d="100"/>
          <a:sy n="66" d="100"/>
        </p:scale>
        <p:origin x="-1494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9F63-EAB9-4D91-AD25-52C564D8FE39}" type="datetimeFigureOut">
              <a:rPr lang="ko-KR" altLang="en-US" smtClean="0"/>
              <a:pPr/>
              <a:t>2016-05-29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AC73-7C44-4F7F-B0FF-CEA2473EFC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http://i.stack.imgur.com/cemyD.png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6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7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66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42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6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6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470D-8292-43A1-A8D9-84B2081B73B6}" type="datetimeFigureOut">
              <a:rPr lang="ko-KR" altLang="en-US" smtClean="0"/>
              <a:pPr/>
              <a:t>2016-05-29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470D-8292-43A1-A8D9-84B2081B73B6}" type="datetimeFigureOut">
              <a:rPr lang="ko-KR" altLang="en-US" smtClean="0"/>
              <a:pPr/>
              <a:t>2016-05-29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9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0968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4.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추가구현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SpotLight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en-US" altLang="ko-KR" b="1" dirty="0" smtClean="0">
                <a:latin typeface="나눔바른고딕" pitchFamily="50" charset="-127"/>
                <a:ea typeface="나눔바른고딕" pitchFamily="50" charset="-127"/>
              </a:rPr>
              <a:t>Light</a:t>
            </a:r>
            <a:r>
              <a:rPr kumimoji="0" lang="ko-KR" altLang="en-US" b="1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색상</a:t>
            </a:r>
            <a:r>
              <a:rPr kumimoji="0" lang="en-US" altLang="ko-KR" b="1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위치 및 방향 조작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물체의 자동 회전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배</a:t>
            </a:r>
            <a:r>
              <a:rPr kumimoji="0" lang="ko-KR" altLang="en-US" b="1" dirty="0">
                <a:latin typeface="나눔바른고딕" pitchFamily="50" charset="-127"/>
                <a:ea typeface="나눔바른고딕" pitchFamily="50" charset="-127"/>
              </a:rPr>
              <a:t>경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endParaRPr kumimoji="0" lang="en-US" altLang="ko-KR" b="1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b="1" dirty="0" smtClean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76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768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529632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4.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추가구현 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en-US" altLang="ko-KR" sz="4400" b="1" spc="-150" dirty="0" err="1" smtClean="0">
                <a:latin typeface="나눔바른고딕" pitchFamily="50" charset="-127"/>
                <a:ea typeface="나눔바른고딕" pitchFamily="50" charset="-127"/>
              </a:rPr>
              <a:t>SpotLight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백화점 등에서 사용하는 조명을 유사하게 표현</a:t>
            </a:r>
            <a:endParaRPr kumimoji="0"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922" y="2686766"/>
            <a:ext cx="469582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7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698268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4.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추가구현 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빛 색상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위치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방향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 Light</a:t>
            </a:r>
            <a:r>
              <a:rPr kumimoji="0"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색상</a:t>
            </a:r>
            <a:r>
              <a:rPr kumimoji="0"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kumimoji="0"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위치 및 방향 조작</a:t>
            </a:r>
            <a:endParaRPr kumimoji="0"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endParaRPr kumimoji="0"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91245"/>
            <a:ext cx="19907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b="3824"/>
          <a:stretch/>
        </p:blipFill>
        <p:spPr bwMode="auto">
          <a:xfrm>
            <a:off x="3851920" y="2591245"/>
            <a:ext cx="40290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7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646972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4.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추가구현 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물체의 자동회전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사용자들의 주의와 관심을 끌 수 있도록 추가</a:t>
            </a:r>
            <a:endParaRPr kumimoji="0"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651564"/>
            <a:ext cx="4037760" cy="348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6428"/>
            <a:ext cx="16764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771800" y="4395515"/>
            <a:ext cx="1296144" cy="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394178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4.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추가구현 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배경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백화점과 유사한 배경</a:t>
            </a:r>
            <a:endParaRPr kumimoji="0"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75" y="2420888"/>
            <a:ext cx="6552385" cy="381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0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0968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5.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개선사항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배경의 다양화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조명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밤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낮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흐린 날 등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의 다양화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400" b="1" dirty="0">
                <a:latin typeface="나눔바른고딕" pitchFamily="50" charset="-127"/>
                <a:ea typeface="나눔바른고딕" pitchFamily="50" charset="-127"/>
              </a:rPr>
              <a:t>tessellation 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을 이용한 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rendering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3600" b="1" dirty="0" smtClean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ko-KR" altLang="en-US" sz="36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en-US" altLang="ko-KR" sz="36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8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164147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역</a:t>
            </a:r>
            <a:r>
              <a:rPr kumimoji="0" lang="ko-KR" altLang="en-US" sz="4400" b="1" spc="-150" dirty="0">
                <a:latin typeface="나눔바른고딕" pitchFamily="50" charset="-127"/>
                <a:ea typeface="나눔바른고딕" pitchFamily="50" charset="-127"/>
              </a:rPr>
              <a:t>할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박지혁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조명 모델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(spot light, </a:t>
            </a:r>
            <a:r>
              <a:rPr kumimoji="0"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점광원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) </a:t>
            </a: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오기태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kumimoji="0"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모델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배경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홍다훈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뷰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조작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, UI</a:t>
            </a:r>
          </a:p>
          <a:p>
            <a:pPr marL="914400" lvl="1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eaLnBrk="1" hangingPunct="1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 공통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28700"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디버깅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,  </a:t>
            </a:r>
            <a:r>
              <a:rPr kumimoji="0"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서포트</a:t>
            </a:r>
            <a:endParaRPr kumimoji="0"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3600" b="1" dirty="0" smtClean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ko-KR" altLang="en-US" sz="36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en-US" altLang="ko-KR" sz="36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24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0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en-US" altLang="ko-KR" sz="4000" b="1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Q &amp; A</a:t>
            </a:r>
            <a:endParaRPr kumimoji="0" lang="ko-KR" altLang="en-US" sz="4000" b="1" spc="-1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0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0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  <a:r>
              <a:rPr kumimoji="0" lang="en-US" altLang="ko-KR" sz="4000" b="1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4000" b="1" spc="-1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6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9333"/>
            <a:ext cx="8028384" cy="475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8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27780" y="2924944"/>
            <a:ext cx="539282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그래픽스</a:t>
            </a:r>
            <a:r>
              <a:rPr lang="en-US" altLang="ko-KR" sz="5000" b="1" dirty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50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50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조</a:t>
            </a:r>
            <a:endParaRPr lang="en-US" altLang="ko-KR" sz="5000" b="1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50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MIDAS Challenge</a:t>
            </a:r>
            <a:endParaRPr lang="ko-KR" altLang="en-US" sz="5000" b="1" dirty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75656" y="2276872"/>
            <a:ext cx="6192688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68466" y="4797152"/>
            <a:ext cx="4376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오기태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박지혁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홍다훈</a:t>
            </a:r>
            <a:endParaRPr lang="ko-KR" altLang="en-US" sz="3600" b="1" dirty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73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"/>
          <a:stretch/>
        </p:blipFill>
        <p:spPr bwMode="auto">
          <a:xfrm>
            <a:off x="629816" y="1166592"/>
            <a:ext cx="7884368" cy="452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23" y="1097369"/>
            <a:ext cx="7956376" cy="459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2_shape3"/>
          <p:cNvSpPr/>
          <p:nvPr/>
        </p:nvSpPr>
        <p:spPr>
          <a:xfrm>
            <a:off x="519871" y="1844824"/>
            <a:ext cx="7992888" cy="4248472"/>
          </a:xfrm>
          <a:prstGeom prst="rect">
            <a:avLst/>
          </a:prstGeom>
        </p:spPr>
        <p:txBody>
          <a:bodyPr lIns="91440" tIns="45720" rIns="91440" bIns="45720" anchor="t" anchorCtr="0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과제설명</a:t>
            </a:r>
            <a:endParaRPr lang="en-US" altLang="en-US" sz="3200" kern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필수기능</a:t>
            </a:r>
            <a:endParaRPr lang="en-US" altLang="ko-KR" sz="3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구현방향</a:t>
            </a:r>
            <a:endParaRPr lang="en-US" sz="3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2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추가구현</a:t>
            </a:r>
            <a:endParaRPr lang="en-US" sz="3200" kern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2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개선사항</a:t>
            </a:r>
            <a:endParaRPr lang="en-US" altLang="ko-KR" sz="3200" kern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indent="-742950" defTabSz="914400" latinLnBrk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역할분</a:t>
            </a:r>
            <a:r>
              <a:rPr lang="ko-KR" altLang="en-US" sz="3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담</a:t>
            </a:r>
            <a:endParaRPr sz="3200" kern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3" name="slide1_shape2"/>
          <p:cNvCxnSpPr/>
          <p:nvPr/>
        </p:nvCxnSpPr>
        <p:spPr>
          <a:xfrm flipH="1">
            <a:off x="611560" y="1700808"/>
            <a:ext cx="7920880" cy="0"/>
          </a:xfrm>
          <a:prstGeom prst="line">
            <a:avLst/>
          </a:prstGeom>
          <a:ln w="12700" cap="flat">
            <a:solidFill>
              <a:schemeClr val="tx2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6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0968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1.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과제설명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주제 </a:t>
            </a:r>
            <a:r>
              <a:rPr kumimoji="0" lang="en-US" altLang="ko-KR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가상 쇼핑몰을 위한 </a:t>
            </a:r>
            <a:r>
              <a:rPr kumimoji="0" lang="en-US" altLang="ko-KR" b="1" dirty="0" smtClean="0">
                <a:latin typeface="나눔바른고딕" pitchFamily="50" charset="-127"/>
                <a:ea typeface="나눔바른고딕" pitchFamily="50" charset="-127"/>
              </a:rPr>
              <a:t>3D 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kumimoji="0"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뷰어</a:t>
            </a:r>
            <a:r>
              <a:rPr kumimoji="0" lang="en-US" altLang="ko-KR" b="1" dirty="0" smtClean="0">
                <a:latin typeface="나눔바른고딕" pitchFamily="50" charset="-127"/>
                <a:ea typeface="나눔바른고딕" pitchFamily="50" charset="-127"/>
              </a:rPr>
              <a:t>(Model Viewer) </a:t>
            </a:r>
            <a:r>
              <a:rPr kumimoji="0" lang="ko-KR" altLang="en-US" b="1" dirty="0" smtClean="0">
                <a:latin typeface="나눔바른고딕" pitchFamily="50" charset="-127"/>
                <a:ea typeface="나눔바른고딕" pitchFamily="50" charset="-127"/>
              </a:rPr>
              <a:t>개발</a:t>
            </a:r>
            <a:endParaRPr kumimoji="0"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75" y="2420888"/>
            <a:ext cx="6552385" cy="381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0968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2.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필수기능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5017" y="2001686"/>
            <a:ext cx="8327272" cy="3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kumimoji="0"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sz="24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뷰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 조작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조명 모델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085850" lvl="1" indent="-342900" eaLnBrk="1" hangingPunct="1">
              <a:lnSpc>
                <a:spcPct val="150000"/>
              </a:lnSpc>
              <a:buAutoNum type="arabicPeriod"/>
            </a:pPr>
            <a:endParaRPr kumimoji="0"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1122381" y="3745817"/>
            <a:ext cx="53285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모델에 대한 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Panning, Zoom </a:t>
            </a:r>
            <a:r>
              <a:rPr kumimoji="0" lang="en-US" altLang="ko-KR" sz="1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in/out, View Reset 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구현</a:t>
            </a:r>
            <a:endParaRPr kumimoji="0"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103990" y="2629583"/>
            <a:ext cx="53285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주어진 모델에 대한 </a:t>
            </a:r>
            <a:r>
              <a:rPr kumimoji="0"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재질과 </a:t>
            </a:r>
            <a:r>
              <a:rPr kumimoji="0"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텍스쳐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표현</a:t>
            </a:r>
            <a:endParaRPr kumimoji="0"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122381" y="4975284"/>
            <a:ext cx="53285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다수의 </a:t>
            </a:r>
            <a:r>
              <a:rPr kumimoji="0"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점광원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정의 및 </a:t>
            </a:r>
            <a:r>
              <a:rPr kumimoji="0"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기능 구현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. (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픽셀 별 조명 계산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  <a:endParaRPr kumimoji="0"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76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560890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2.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필수기능 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모델  </a:t>
            </a:r>
            <a:r>
              <a:rPr kumimoji="0" lang="ko-KR" altLang="en-US" sz="4400" b="1" spc="-150" dirty="0" err="1" smtClean="0">
                <a:latin typeface="나눔바른고딕" pitchFamily="50" charset="-127"/>
                <a:ea typeface="나눔바른고딕" pitchFamily="50" charset="-127"/>
              </a:rPr>
              <a:t>렌더링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2" descr="D:\ppt사진\캡처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0" t="12502" r="22416" b="23338"/>
          <a:stretch/>
        </p:blipFill>
        <p:spPr bwMode="auto">
          <a:xfrm>
            <a:off x="640364" y="2035629"/>
            <a:ext cx="2923524" cy="199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pt사진\캡처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7452" r="12376" b="5052"/>
          <a:stretch/>
        </p:blipFill>
        <p:spPr bwMode="auto">
          <a:xfrm>
            <a:off x="5509512" y="3833752"/>
            <a:ext cx="2659066" cy="24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6" y="4033197"/>
            <a:ext cx="2580209" cy="22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>
            <a:off x="3995936" y="5066340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512" y="2162115"/>
            <a:ext cx="2490787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995936" y="2997933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7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45332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2.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필수기능 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sz="4400" b="1" spc="-150" dirty="0" err="1" smtClean="0">
                <a:latin typeface="나눔바른고딕" pitchFamily="50" charset="-127"/>
                <a:ea typeface="나눔바른고딕" pitchFamily="50" charset="-127"/>
              </a:rPr>
              <a:t>뷰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 조작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://i.stack.imgur.com/cemy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23" y="3573016"/>
            <a:ext cx="4558949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467544" y="1950667"/>
            <a:ext cx="8327272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뷰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 란 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?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kumimoji="0"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뷰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ko-KR" altLang="en-US" sz="2400" b="1" dirty="0">
                <a:latin typeface="나눔바른고딕" pitchFamily="50" charset="-127"/>
                <a:ea typeface="나눔바른고딕" pitchFamily="50" charset="-127"/>
              </a:rPr>
              <a:t>조작 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1043608" y="2648823"/>
            <a:ext cx="53285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모델링 한 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3D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세계 를 카메라의 관점으로 보는 것</a:t>
            </a:r>
            <a:endParaRPr kumimoji="0"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1016711" y="3638106"/>
            <a:ext cx="53285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카메라를 움직여서 다양한 각도로 볼 수 있게 하는 것</a:t>
            </a:r>
            <a:endParaRPr kumimoji="0"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501739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2.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필수기능 </a:t>
            </a:r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조명 모델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832727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점광원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 = 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전구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픽셀 별 조명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?</a:t>
            </a:r>
          </a:p>
          <a:p>
            <a:pPr marL="1085850" lvl="1" indent="-342900" eaLnBrk="1" hangingPunct="1">
              <a:lnSpc>
                <a:spcPct val="150000"/>
              </a:lnSpc>
              <a:buFont typeface="+mj-lt"/>
              <a:buAutoNum type="arabicPeriod"/>
            </a:pP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852936"/>
            <a:ext cx="4896544" cy="345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D:\ppt사진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7" y="3711164"/>
            <a:ext cx="3810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4"/>
          <p:cNvSpPr txBox="1">
            <a:spLocks noChangeArrowheads="1"/>
          </p:cNvSpPr>
          <p:nvPr/>
        </p:nvSpPr>
        <p:spPr bwMode="auto">
          <a:xfrm>
            <a:off x="1192131" y="3088793"/>
            <a:ext cx="53285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각 픽셀에 대하여 조명을 계산</a:t>
            </a:r>
            <a:endParaRPr kumimoji="0"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0968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4400" b="1" spc="-150" dirty="0" smtClean="0">
                <a:latin typeface="나눔바른고딕" pitchFamily="50" charset="-127"/>
                <a:ea typeface="나눔바른고딕" pitchFamily="50" charset="-127"/>
              </a:rPr>
              <a:t>3.  </a:t>
            </a:r>
            <a:r>
              <a:rPr kumimoji="0" lang="ko-KR" altLang="en-US" sz="4400" b="1" spc="-150" dirty="0" smtClean="0">
                <a:latin typeface="나눔바른고딕" pitchFamily="50" charset="-127"/>
                <a:ea typeface="나눔바른고딕" pitchFamily="50" charset="-127"/>
              </a:rPr>
              <a:t>구현방향</a:t>
            </a:r>
            <a:endParaRPr kumimoji="0" lang="ko-KR" altLang="en-US" sz="44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5951008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대상 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1 : 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온라인 쇼핑몰</a:t>
            </a:r>
            <a:endParaRPr kumimoji="0" lang="en-US" altLang="ko-KR" sz="24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비싼 모델을 고용하기 힘든 의류  쇼핑몰 사장 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600" dirty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꼼꼼히 살피고자 하는 소비자의 욕구를 충족시키고자 </a:t>
            </a:r>
            <a:endParaRPr kumimoji="0"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600" dirty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하는 쇼핑몰 사장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대상 </a:t>
            </a:r>
            <a:r>
              <a:rPr kumimoji="0"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2 : </a:t>
            </a: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백화점 </a:t>
            </a:r>
            <a:endParaRPr kumimoji="0" lang="en-US" altLang="ko-KR" sz="2400" b="1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600" b="1" dirty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시계나 </a:t>
            </a:r>
            <a:r>
              <a:rPr kumimoji="0" lang="ko-KR" altLang="en-US" sz="1600" dirty="0">
                <a:latin typeface="나눔바른고딕" pitchFamily="50" charset="-127"/>
                <a:ea typeface="나눔바른고딕" pitchFamily="50" charset="-127"/>
              </a:rPr>
              <a:t>전자제품 등 쉽게 내부를 볼 수 없는 제품을 </a:t>
            </a:r>
            <a:endParaRPr kumimoji="0"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600" dirty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kumimoji="0"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판매하는 매장</a:t>
            </a:r>
            <a:endParaRPr kumimoji="0"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lvl="1" indent="0" eaLnBrk="1" hangingPunct="1">
              <a:lnSpc>
                <a:spcPct val="150000"/>
              </a:lnSpc>
            </a:pPr>
            <a:endParaRPr kumimoji="0" lang="en-US" altLang="ko-KR" sz="2400" b="1" dirty="0">
              <a:latin typeface="나눔바른고딕" pitchFamily="50" charset="-127"/>
              <a:ea typeface="나눔바른고딕" pitchFamily="50" charset="-127"/>
            </a:endParaRPr>
          </a:p>
          <a:p>
            <a:pPr lvl="1" indent="0" eaLnBrk="1" hangingPunct="1">
              <a:lnSpc>
                <a:spcPct val="150000"/>
              </a:lnSpc>
            </a:pPr>
            <a:endParaRPr kumimoji="0" lang="en-US" altLang="ko-KR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94" name="Picture 2" descr="http://cfile27.uf.tistory.com/image/123E764D4DB375861081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50000"/>
          <a:stretch/>
        </p:blipFill>
        <p:spPr bwMode="auto">
          <a:xfrm>
            <a:off x="6444208" y="1772815"/>
            <a:ext cx="2476536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1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259</Words>
  <Application>Microsoft Office PowerPoint</Application>
  <PresentationFormat>화면 슬라이드 쇼(4:3)</PresentationFormat>
  <Paragraphs>81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굴림</vt:lpstr>
      <vt:lpstr>Arial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</dc:creator>
  <cp:lastModifiedBy>dahoon hong</cp:lastModifiedBy>
  <cp:revision>140</cp:revision>
  <dcterms:created xsi:type="dcterms:W3CDTF">2012-09-13T06:24:15Z</dcterms:created>
  <dcterms:modified xsi:type="dcterms:W3CDTF">2016-05-29T02:54:59Z</dcterms:modified>
</cp:coreProperties>
</file>